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7" r:id="rId4"/>
    <p:sldId id="266" r:id="rId5"/>
    <p:sldId id="264" r:id="rId6"/>
    <p:sldId id="265" r:id="rId7"/>
    <p:sldId id="263" r:id="rId8"/>
    <p:sldId id="262" r:id="rId9"/>
    <p:sldId id="261" r:id="rId10"/>
    <p:sldId id="258" r:id="rId11"/>
    <p:sldId id="257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780" y="824344"/>
            <a:ext cx="8825658" cy="1386841"/>
          </a:xfrm>
        </p:spPr>
        <p:txBody>
          <a:bodyPr/>
          <a:lstStyle/>
          <a:p>
            <a:pPr algn="ctr"/>
            <a:r>
              <a:rPr lang="es-ES" dirty="0" err="1" smtClean="0"/>
              <a:t>Fog</a:t>
            </a:r>
            <a:r>
              <a:rPr lang="es-ES" dirty="0" smtClean="0"/>
              <a:t> of </a:t>
            </a:r>
            <a:r>
              <a:rPr lang="es-ES" dirty="0" err="1" smtClean="0"/>
              <a:t>War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886305" y="5636029"/>
            <a:ext cx="445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Ferran Martín </a:t>
            </a:r>
            <a:r>
              <a:rPr lang="es-ES" dirty="0" err="1" smtClean="0"/>
              <a:t>Vilà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3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8 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57778" y="2283287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Update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76" y="2882298"/>
            <a:ext cx="4336473" cy="26018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2876821"/>
            <a:ext cx="4345602" cy="26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Extra </a:t>
            </a:r>
            <a:r>
              <a:rPr lang="es-ES" dirty="0" err="1" smtClean="0"/>
              <a:t>Work</a:t>
            </a:r>
            <a:r>
              <a:rPr lang="es-ES" dirty="0" smtClean="0"/>
              <a:t>! 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2" b="28947"/>
          <a:stretch/>
        </p:blipFill>
        <p:spPr>
          <a:xfrm>
            <a:off x="4556388" y="455043"/>
            <a:ext cx="3675744" cy="1255223"/>
          </a:xfrm>
        </p:spPr>
      </p:pic>
      <p:sp>
        <p:nvSpPr>
          <p:cNvPr id="7" name="CuadroTexto 6"/>
          <p:cNvSpPr txBox="1"/>
          <p:nvPr/>
        </p:nvSpPr>
        <p:spPr>
          <a:xfrm>
            <a:off x="857778" y="2387115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Create</a:t>
            </a:r>
            <a:r>
              <a:rPr lang="es-ES" dirty="0" smtClean="0"/>
              <a:t> a </a:t>
            </a:r>
            <a:r>
              <a:rPr lang="es-ES" dirty="0" err="1" smtClean="0"/>
              <a:t>function</a:t>
            </a:r>
            <a:r>
              <a:rPr lang="es-ES" dirty="0" smtClean="0"/>
              <a:t> to </a:t>
            </a:r>
            <a:r>
              <a:rPr lang="es-ES" dirty="0" err="1" smtClean="0"/>
              <a:t>smooth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 and </a:t>
            </a:r>
            <a:r>
              <a:rPr lang="es-ES" dirty="0" err="1" smtClean="0"/>
              <a:t>iterate</a:t>
            </a:r>
            <a:r>
              <a:rPr lang="es-ES" dirty="0" smtClean="0"/>
              <a:t> </a:t>
            </a:r>
            <a:r>
              <a:rPr lang="es-ES" dirty="0" err="1" smtClean="0"/>
              <a:t>it!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10" y="3098687"/>
            <a:ext cx="4336473" cy="26018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41" y="3098687"/>
            <a:ext cx="4332316" cy="25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More </a:t>
            </a:r>
            <a:r>
              <a:rPr lang="es-ES" dirty="0" err="1" smtClean="0"/>
              <a:t>Info</a:t>
            </a:r>
            <a:r>
              <a:rPr lang="es-ES" dirty="0" smtClean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21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171422" cy="901949"/>
          </a:xfrm>
        </p:spPr>
        <p:txBody>
          <a:bodyPr/>
          <a:lstStyle/>
          <a:p>
            <a:r>
              <a:rPr lang="es-ES" dirty="0" smtClean="0"/>
              <a:t>And </a:t>
            </a:r>
            <a:r>
              <a:rPr lang="es-ES" dirty="0" err="1" smtClean="0"/>
              <a:t>thats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err="1"/>
              <a:t>!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0" y="1737395"/>
            <a:ext cx="3809524" cy="33333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893724" y="1845425"/>
            <a:ext cx="5877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Contact</a:t>
            </a:r>
            <a:r>
              <a:rPr lang="es-ES" dirty="0" smtClean="0"/>
              <a:t> me!</a:t>
            </a:r>
          </a:p>
          <a:p>
            <a:endParaRPr lang="es-ES" dirty="0"/>
          </a:p>
          <a:p>
            <a:r>
              <a:rPr lang="es-ES" dirty="0" smtClean="0"/>
              <a:t>GitHub</a:t>
            </a:r>
            <a:r>
              <a:rPr lang="es-ES" dirty="0"/>
              <a:t>: 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https://github.com/ferranmartinvila</a:t>
            </a:r>
            <a:endParaRPr lang="es-E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  <a:p>
            <a:r>
              <a:rPr lang="es-ES" dirty="0" smtClean="0"/>
              <a:t>Gmail: </a:t>
            </a:r>
            <a:r>
              <a:rPr lang="es-E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ferranmartinvila21@gmail.com</a:t>
            </a:r>
            <a:endParaRPr lang="es-E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7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4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1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09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2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Optimization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0" y="2934748"/>
            <a:ext cx="5239486" cy="283805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8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3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/>
              <a:t>Entities</a:t>
            </a:r>
            <a:r>
              <a:rPr lang="es-ES" dirty="0"/>
              <a:t> </a:t>
            </a:r>
            <a:r>
              <a:rPr lang="es-ES" dirty="0" err="1" smtClean="0"/>
              <a:t>draw</a:t>
            </a:r>
            <a:r>
              <a:rPr lang="es-ES" dirty="0" smtClean="0"/>
              <a:t> </a:t>
            </a:r>
            <a:r>
              <a:rPr lang="es-ES" dirty="0" err="1" smtClean="0"/>
              <a:t>optimization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8"/>
            <a:ext cx="5239486" cy="28380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75" y="2934748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4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169925"/>
            <a:ext cx="776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Draw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Use app </a:t>
            </a:r>
            <a:r>
              <a:rPr lang="es-ES" dirty="0" err="1" smtClean="0"/>
              <a:t>debug</a:t>
            </a:r>
            <a:r>
              <a:rPr lang="es-ES" dirty="0" smtClean="0"/>
              <a:t> </a:t>
            </a:r>
            <a:r>
              <a:rPr lang="es-ES" dirty="0" err="1" smtClean="0"/>
              <a:t>mode</a:t>
            </a:r>
            <a:r>
              <a:rPr lang="es-ES" dirty="0" smtClean="0"/>
              <a:t> to actívate/</a:t>
            </a:r>
            <a:r>
              <a:rPr lang="es-ES" dirty="0" err="1" smtClean="0"/>
              <a:t>deactivate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draw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94" y="3031001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031002"/>
            <a:ext cx="5218930" cy="2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5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ally</a:t>
            </a:r>
            <a:r>
              <a:rPr lang="es-ES" dirty="0" smtClean="0"/>
              <a:t> </a:t>
            </a:r>
            <a:r>
              <a:rPr lang="es-ES" dirty="0" err="1" smtClean="0"/>
              <a:t>entities</a:t>
            </a:r>
            <a:r>
              <a:rPr lang="es-ES" dirty="0" smtClean="0"/>
              <a:t> </a:t>
            </a:r>
            <a:r>
              <a:rPr lang="es-ES" dirty="0" err="1" smtClean="0"/>
              <a:t>clear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20" y="2934749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6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1828955"/>
            <a:ext cx="945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 smtClean="0"/>
              <a:t>!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pPr marL="285750" indent="-285750">
              <a:buFontTx/>
              <a:buChar char="-"/>
            </a:pP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CheckVisionArea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and </a:t>
            </a: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.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029284"/>
            <a:ext cx="6105872" cy="33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7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/>
              <a:t>Clear </a:t>
            </a:r>
            <a:r>
              <a:rPr lang="es-ES" dirty="0" err="1"/>
              <a:t>fog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a neutral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94" y="2934749"/>
            <a:ext cx="5218929" cy="2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575</TotalTime>
  <Words>125</Words>
  <Application>Microsoft Office PowerPoint</Application>
  <PresentationFormat>Panorámica</PresentationFormat>
  <Paragraphs>30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Fog of War</vt:lpstr>
      <vt:lpstr>Presentación de PowerPoint</vt:lpstr>
      <vt:lpstr>Todo 1 </vt:lpstr>
      <vt:lpstr>Todo 2 </vt:lpstr>
      <vt:lpstr>Todo 3 </vt:lpstr>
      <vt:lpstr>Todo 4 </vt:lpstr>
      <vt:lpstr>Todo 5 </vt:lpstr>
      <vt:lpstr>Todo 6 </vt:lpstr>
      <vt:lpstr>Todo 7 </vt:lpstr>
      <vt:lpstr>Todo 8 </vt:lpstr>
      <vt:lpstr>Extra Work! </vt:lpstr>
      <vt:lpstr>More Info…</vt:lpstr>
      <vt:lpstr>And thats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Fog of War</dc:title>
  <dc:creator>ferran martin</dc:creator>
  <cp:lastModifiedBy>ferran martin</cp:lastModifiedBy>
  <cp:revision>27</cp:revision>
  <dcterms:created xsi:type="dcterms:W3CDTF">2017-04-19T21:26:24Z</dcterms:created>
  <dcterms:modified xsi:type="dcterms:W3CDTF">2017-04-21T23:10:36Z</dcterms:modified>
</cp:coreProperties>
</file>